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0" r:id="rId4"/>
    <p:sldId id="261" r:id="rId5"/>
    <p:sldId id="263" r:id="rId6"/>
    <p:sldId id="262" r:id="rId7"/>
    <p:sldId id="264" r:id="rId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F01C35-C96C-4FA7-868C-A015FAF54BBD}" type="datetimeFigureOut">
              <a:rPr lang="ru-RU"/>
              <a:pPr>
                <a:defRPr/>
              </a:pPr>
              <a:t>03.06.2015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00FAFC-AD29-43D0-9C21-47A1F5E8AED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15CB51-A354-464A-A10E-241761659C59}" type="datetimeFigureOut">
              <a:rPr lang="ru-RU"/>
              <a:pPr>
                <a:defRPr/>
              </a:pPr>
              <a:t>03.06.2015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EDCB51-A096-422E-AAC1-BB49DDFE9C3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F9E5D8-489C-4911-AD73-D18576504024}" type="datetimeFigureOut">
              <a:rPr lang="ru-RU"/>
              <a:pPr>
                <a:defRPr/>
              </a:pPr>
              <a:t>03.06.2015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AA6363-A386-4C63-8C25-8278B341B3F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55C380-DAB3-4407-B532-5081333E1FF2}" type="datetimeFigureOut">
              <a:rPr lang="ru-RU"/>
              <a:pPr>
                <a:defRPr/>
              </a:pPr>
              <a:t>03.06.2015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ECCB86-4A1D-48AB-A338-76D4510364E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C1AA7D-72CD-4C6F-983D-92FDD136DB3B}" type="datetimeFigureOut">
              <a:rPr lang="ru-RU"/>
              <a:pPr>
                <a:defRPr/>
              </a:pPr>
              <a:t>03.06.2015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57BDAA-4F4A-4EA6-845F-A89FC2D3683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30855E-46BF-46B1-8341-33714B9A17D1}" type="datetimeFigureOut">
              <a:rPr lang="ru-RU"/>
              <a:pPr>
                <a:defRPr/>
              </a:pPr>
              <a:t>03.06.2015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B9A3D7-8594-4983-86EB-59677BC31AF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D60DAA-7F49-4804-A8AA-9B7CB42A042E}" type="datetimeFigureOut">
              <a:rPr lang="ru-RU"/>
              <a:pPr>
                <a:defRPr/>
              </a:pPr>
              <a:t>03.06.2015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6BC49D-4C49-475C-AE63-AF5EC8DAB92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5168D1-895D-44D6-95E1-9EE89E35E78F}" type="datetimeFigureOut">
              <a:rPr lang="ru-RU"/>
              <a:pPr>
                <a:defRPr/>
              </a:pPr>
              <a:t>03.06.2015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B4CC93-2973-4B79-9E34-148801F8E7A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BE73DB-F272-4E7D-AD53-C4A60968C56A}" type="datetimeFigureOut">
              <a:rPr lang="ru-RU"/>
              <a:pPr>
                <a:defRPr/>
              </a:pPr>
              <a:t>03.06.2015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A1738A-DD86-48A2-BAE9-D8F0EE59DD8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EABC84-7F80-4303-86CF-11088D1E489D}" type="datetimeFigureOut">
              <a:rPr lang="ru-RU"/>
              <a:pPr>
                <a:defRPr/>
              </a:pPr>
              <a:t>03.06.2015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400B40-D248-4FDD-AF8B-915E1BD4D97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D8B17D-5DC9-40E1-B349-36D7D6ED8BA1}" type="datetimeFigureOut">
              <a:rPr lang="ru-RU"/>
              <a:pPr>
                <a:defRPr/>
              </a:pPr>
              <a:t>03.06.2015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25E9CB-4A70-4123-96E4-48A9D96E92C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C3648E0-2E23-425E-8490-B9CEAE2B3CDE}" type="datetimeFigureOut">
              <a:rPr lang="ru-RU"/>
              <a:pPr>
                <a:defRPr/>
              </a:pPr>
              <a:t>03.06.2015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D8786EA-66B7-4825-A159-435C6685461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МБОУ «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Балтасинская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СОШ»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357166"/>
            <a:ext cx="8229600" cy="1143000"/>
          </a:xfrm>
        </p:spPr>
        <p:txBody>
          <a:bodyPr/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Урок обществознания в 5 классах на тему: «Государственные символы России.»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C:\Users\LR\Documents\№ 5 а ФГОС\5 В класс ПРОЕКТЫ\20150522_12464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57620" y="1785926"/>
            <a:ext cx="4667283" cy="350046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28604"/>
            <a:ext cx="8229600" cy="1071570"/>
          </a:xfrm>
        </p:spPr>
        <p:txBody>
          <a:bodyPr/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Внеклассное мероприятие для 5 – 7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кл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. на тему: «Наша Родина Россия.»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C:\Users\LR\Documents\№ 32 КЛАССНОЕ РУКОВОДСТВО\ФОТКИ КЛАССА\День пожилых людей\CIMG20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14744" y="1928802"/>
            <a:ext cx="4762533" cy="35719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357166"/>
            <a:ext cx="8229600" cy="1143000"/>
          </a:xfrm>
        </p:spPr>
        <p:txBody>
          <a:bodyPr/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Групповая работа на уроке права для 10 класса на тему: «</a:t>
            </a:r>
            <a:r>
              <a:rPr lang="ru-RU" sz="2800" dirty="0" smtClean="0"/>
              <a:t>Конституция Российской Федерации – основной закон страны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»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 descr="C:\Users\LR\Desktop\Символы\aXFI98F5nhg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619998" y="1857364"/>
            <a:ext cx="4667282" cy="350046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357166"/>
            <a:ext cx="8229600" cy="1143000"/>
          </a:xfrm>
        </p:spPr>
        <p:txBody>
          <a:bodyPr/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Внеклассное мероприятие для 10 класса на тему: «Ты знаешь символы своей страны?!»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 descr="C:\Users\LR\Desktop\Символы\IMG_1824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714744" y="2000240"/>
            <a:ext cx="4581530" cy="305435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428604"/>
            <a:ext cx="8229600" cy="1143000"/>
          </a:xfrm>
        </p:spPr>
        <p:txBody>
          <a:bodyPr/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Деловая игра для 9 класса на тему: «Что означает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символика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страны?»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 descr="C:\Users\LR\Desktop\Символы\hidR-Jx3jS4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786182" y="2000240"/>
            <a:ext cx="4643974" cy="348298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357166"/>
            <a:ext cx="8229600" cy="1143000"/>
          </a:xfrm>
        </p:spPr>
        <p:txBody>
          <a:bodyPr/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Урок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проектирования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на тему: «Символы нашей страны»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4" name="Picture 2" descr="C:\Users\LR\Desktop\Символы\20150430_12190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29058" y="2071678"/>
            <a:ext cx="4548724" cy="341154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Шаблон3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Шаблон3</Template>
  <TotalTime>43</TotalTime>
  <Words>93</Words>
  <Application>Microsoft Office PowerPoint</Application>
  <PresentationFormat>Экран (4:3)</PresentationFormat>
  <Paragraphs>7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Шаблон3</vt:lpstr>
      <vt:lpstr>МБОУ «Балтасинская СОШ»</vt:lpstr>
      <vt:lpstr>Урок обществознания в 5 классах на тему: «Государственные символы России.»</vt:lpstr>
      <vt:lpstr>Внеклассное мероприятие для 5 – 7 кл. на тему: «Наша Родина Россия.»</vt:lpstr>
      <vt:lpstr>Групповая работа на уроке права для 10 класса на тему: «Конституция Российской Федерации – основной закон страны»</vt:lpstr>
      <vt:lpstr>Внеклассное мероприятие для 10 класса на тему: «Ты знаешь символы своей страны?!»</vt:lpstr>
      <vt:lpstr>Деловая игра для 9 класса на тему: «Что означает символика страны?»</vt:lpstr>
      <vt:lpstr>Урок проектирования на тему: «Символы нашей страны»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МБОУ «Балтасинская СОШ»</dc:title>
  <dc:creator>LR</dc:creator>
  <cp:lastModifiedBy>Фануза Котдусовна</cp:lastModifiedBy>
  <cp:revision>6</cp:revision>
  <dcterms:created xsi:type="dcterms:W3CDTF">2015-06-02T16:51:22Z</dcterms:created>
  <dcterms:modified xsi:type="dcterms:W3CDTF">2015-06-03T18:36:28Z</dcterms:modified>
</cp:coreProperties>
</file>